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Copy a sentence worth copying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it exactly — every mark.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Copy a sentence worth copying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One sentence from the page, copied exactly — capital, spacing, period. Using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Copying a good sentence puts its shape into the hand.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mine the same as the author's, mark for mark?”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