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describe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“Would my sentence still work if I took the word out?”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explain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We use explain when 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You may use the frame for two of your three. Try the third without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school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explain  —  tell why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collect, compare, describe, explain.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________ why the plant died.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explain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Key verbs — use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explain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Because explain, the explain ___.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school words. Target: 5 sentences. A + means more than one sentence in that slot. You may use the frame for two of your three. Try the third without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Explain why the plant died.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explain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explain.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right verb makes the sentence move.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Use 4 school words in sentences of your own, and choose which version suits who is reading.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SENTENCE = one whole idea, capital to period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word is yours when you can put it in a sentence that needed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explain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compare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