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similar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say what it means without looking?”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important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important  —  worth caring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common, important, possible, similar.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________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important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important, the important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important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important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important.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Adjectives tell which one and what kind.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4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MEANING = what a word tells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met these words last year. This year you use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important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common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