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24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The teaching page — printed at the top of today's sheet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On the worksheet: make this move on four sentences, double-spaced.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Read one sentence before and after the move.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How? Add the manner.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Expand with HOW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Sixty seconds — what do you remember?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T2 MANNER = the way something is done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A sentence can say HOW something was done.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“Does my sentence say how?”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