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rabbit, garden, winter, basket.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Chunk it, then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Two-syllable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Syllable chunking works on any long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chunks did I clap?”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