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common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similar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“Would my sentence still work if I took the word out?”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important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We use important when 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may use the frame for two of your three. Try the third without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school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important  —  worth caring about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Key adjectives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common, important, possible, similar.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Water is ________ for plants.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important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important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Because important, the important ___.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school words. Target: 5 sentences. A + means more than one sentence in that slot. You may use the frame for two of your three. Try the third without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Water is important for plants.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important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important.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One exact word beats three vague ones.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4 school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SENTENCE = one whole idea, capital to period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word is yours when you can put it in a sentence that needed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important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