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Imitate the pattern — on the sheet, using the page we just read.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out your sentence from Poodle Knows Poetry.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Same shape, new words.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Imitate the pattern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The author's sentence on the board; then the child writes their own on the same frame. Same shape, new content. Using Poodle Knows Poetry.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PATTERN = the shape a sentence has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can borrow an author's sentence pattern and put your own content in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mine have the same shape as theirs?”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