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It rained and the river rose..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Both halves, and the word between.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Sentences with a joining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Joined sentences are dictated and written whole.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both halves and the word between them?”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