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common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similar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my sentence still work if I took the word out?”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important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important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important  —  worth caring 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adjectives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common, important, possible, similar.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Water is ________ for plants.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important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important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important, the important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Water is important for plants.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important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important.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Describe it so a reader can see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4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is yours when you can put it in a sentence that needed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important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