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On the worksheet: make this move on four sentences, double-spaced.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one sentence before and after the move.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Why? Add the reason.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Expand with WHY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WHY expansion works on the child's own sentences, not only supplied ones.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“Does my sentence say why?”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