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each item the teacher says: rain, seed, boat, light. Check every one against the board.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Point to the one you had to fix.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Two letters, one sound — every time.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Words with a long vowel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Long-vowel spelling is now a routine rather than a lesson.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“How many sounds, and how many letters?”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