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Interactive Modeling 1 of 7 — Describe what you will model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Interactive Modeling 2 of 7 — Model it — silent and slow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On the worksheet: plan the road map for your own piece, double-spaced so there is room to correct.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the one sentence you are most sure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Plan it before you write it.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Explanatory — Plan the road map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ROAD MAP = the plan that shows what goes where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road map names what goes in each part before any sentence is written.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“What goes in this box?”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