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draft the opening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what it is about, first.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opening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OPENING = the first sentence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opening says what the whole piece is about, in one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my first sentence say what this is about?”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