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Writing — Day 34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The teaching page — printed at the top of today's sheet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   ·   4-5 min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800" b="1" i="0">
                <a:solidFill>
                  <a:srgbClr val="1A1A1A"/>
                </a:solidFill>
                <a:latin typeface="Calibri"/>
              </a:rPr>
              <a:t>On the worksheet: draft the middle for your own piece, double-spaced so there is room to correct.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   ·   2-3 min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Read the one sentence you are most sure of.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One box, one part.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Explanatory — Draft the middle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   ·   3-5 min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   ·   3-5 min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What we will do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The middle fills the road map's boxes, one at a time.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The test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“Which box am I in?”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   ·   5-6 min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