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35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The teaching page — printed at the top of today's sheet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On the worksheet: draft the ending for your own piece, double-spaced so there is room to correct.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Read the one sentence you are most sure of.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An ending is not just stopping.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Explanatory — Draft the ending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T2 ENDING = the last sentence, on purpose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The ending tells who is reading the piece is finished, usually by returning to what it was about.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“Would a reader know this is the end?”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