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carefully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say what it means without looking?”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usually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usually  —  most times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carefully, often, slowly, usually.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________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usually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adverbs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usually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usually, the usually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It usually rains in spring.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usually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usually.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Adverbs tell how, when and 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4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MEANING = what a word tells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met these words last year. This year you use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usually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often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