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often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carefully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my sentence still work if I took the word out?”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usually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usually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usually  —  most times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adverbs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carefully, often, slowly, usually.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It ________ rains in spring.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usually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usually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usually, the usually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It usually rains in spring.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usually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usually.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Say HOW, precisely.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4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yours when you can put it in a sentence that needed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usually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