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it sounds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Listen to the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 it sounds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the line aloud twice. Find the sound the author repeated, or where the line is short and where it is long. Using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REPEATED SOUND = the same sound coming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Sentences are heard as well as read, and writers choose sounds on purpose.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sound comes back?”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