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39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each item the teacher says: rabbit, garden, winter, basket. Check every one against the board.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Point to the one you had to fix.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Chunks,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Two-syllable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Chunking is a habit, not a strategy to remember.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chunks?”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