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carefully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usually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usually  —  most times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carefully, often, slowly, usually.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________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usually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usually, the usually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usually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usually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usually.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All four kinds of word, together.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usually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often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