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teaching page — printed at the top of today's sheet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Copy three numbered sentences with numbers left of the margin.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Show me a number left of the red line.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Numbers left of the red line.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The red margin has a job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Keep writing right of the red margin; put numbers to its left.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T3 MARGIN = the red line down the page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red margin divides the page: numbering on the left, writing on the right.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“Which side of the red line does this belong on?”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