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Copy a short paragraph, double-spaced. Leave the skipped lines empty.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Show me where a correction would fit.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Skip a line so there is room to answer you.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Skipping a line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Double-space sentence and paragraph writing.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DOUBLE-SPACED = one empty line under each written 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Sentence and paragraph work is double-spaced.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there an empty line under what I wrote?”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