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Interactive Modeling 1 of 7 — Describe what you will model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Interactive Modeling 2 of 7 — Model it — silent and slow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Set up a fresh page and copy four numbered sentences, double-spaced.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Hold up your page with all four heading pieces.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Set the page up before you think about the work.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Heading and numbering, on your own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Set up a page independently: heading, margin, numbering, spacing.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Heading, margin and spacing are done first, and then the thinking starts.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“Is my page ready before I begin?”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