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two-level notes on a short passage: one main idea, two details indented.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main idea only.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Main idea on the line, details indented under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Main idea and detail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two-level notes: a main idea with details indented under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MAIN IDEA = what the whole part is about · T3 DETAIL = one thing that supports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 show what belongs to what by moving further right.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part of the line above, or a new idea?”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