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Copy two main ideas and sort four details under them, indented.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one detail and name the main idea it sits under.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Under the idea it belongs to — not the nearest one.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Which detail belongs where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Place a detail under the main idea it belongs to, not the one nearest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detail goes under the main idea it supports, which is not always the one above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idea does this actually support?”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