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Set up a fresh page and take two-level notes on a short passage. Self-check all four features.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Hand in with your own check mark beside each feature.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whole page, set up and filled, on your own.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whole page, set up and filled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Set up and complete a full notebook page independently — the Grade 3 standard.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Everything from lessons 1-7 done together, unassisted.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“Would someone else be able to read this page?”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