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16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On the worksheet: make this move on four sentences, double-spaced.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one sentence before and after the move.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Three facts, one sentence.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Combine three facts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T2 COMBINE = join several facts into one sentence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Several short facts about the same thing can be combined into one sentence.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“Have I said each fact once, and only once?”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