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jumped, running, careful, quickly.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Base word first, then the ending.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Words with a suffix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SUFFIX = an ending added to a word · T3 BASE WORD = the word underneath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suffix is added to a base word that can usually still be seen.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is the base word underneath?”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