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evidence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pattern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two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method  —  the way to do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effect, evidence, method, pattern, source.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________ was to measure each 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method was to measure each 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method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method / the way to do it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method.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Nouns that name ideas, chosen on purpose.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5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CHOOSE = pick the one that fits best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words and used them.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method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