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1A1A1A"/>
                </a:solidFill>
                <a:latin typeface="Calibri"/>
              </a:rPr>
              <a:t>Writing — Day 22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PRIMARY MWB use   ·   5-6 min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1A1A1A"/>
                </a:solidFill>
                <a:latin typeface="Calibri"/>
              </a:rPr>
              <a:t>Together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PRIMARY MWB use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The teaching page — printed at the top of today's sheet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Written on the sheet   ·   4-5 min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3800" b="1" i="0">
                <a:solidFill>
                  <a:srgbClr val="1A1A1A"/>
                </a:solidFill>
                <a:latin typeface="Calibri"/>
              </a:rPr>
              <a:t>On the worksheet: make this move on four sentences, double-spaced.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Written on the sheet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Display answers on MWB   ·   2-3 min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Read one sentence before and after the move.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Display answers on MWB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Start somewhere other than the subject.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Display answers on MWB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1A1A1A"/>
                </a:solidFill>
                <a:latin typeface="Calibri"/>
              </a:rPr>
              <a:t>Open with a phrase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   ·   3-5 min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   ·   3-5 min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Sixty seconds — what do you remember?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Words we will use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T3 PHRASE = a group of words that is not a whole sentence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What we will do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A sentence can open with a phrase before it reaches its subject.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The test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“Does every sentence I wrote start the same way?”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