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evidence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pattern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“Who is reading this, and does my word suit them?”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Although ___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In contrast, ___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Only one of yours may use the frame. Choose which one needs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method  —  the way to do 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Key nouns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effect, evidence, method, pattern, source.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Our ________ was to measure each day.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method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Although ___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Although method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1 paragraph (5–7 sentences). A + means more than one sentence in that slot. Only one of yours may use the frame. Choose which one needs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Our method was to measure each day.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method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5. JUDGE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For each pair, mark which version suits who is reading named — and say why.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method / the way to do it — which suits a science report?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method.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Which noun is closer to what I mean?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5 school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READER = the person who will read 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Two words can both fit a sentence, and one of them fits better.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method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