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After the rain, the field was wet..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comma shows where the opening part ends.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Sentences with a comma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COMMA = the mark that separates parts of a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When a sentence opens with a phrase, a comma marks where that part stops.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“Where does the opening part end?”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