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pattern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“Who is reading this, and does my word suit them?”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method  —  the way to do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effect, evidence, method, pattern, source.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Our ________ was to measure each 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method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nouns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method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1 paragraph (5–7 sentences).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Our method was to measure each 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method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method / the way to do it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method.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One exact noun beats three vague ones.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5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READER = the person who will read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Two words can both fit a sentence, and one of them fits better.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method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evidence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