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Imitate the pattern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your sentence from Poodle and the Art of the Comma.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Same shape, new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Imitate the pattern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The author's sentence on the board; then the child writes their own on the same frame. Same shape, new content. Using Poodle and the Art of the Comma.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PATTERN = the shape a sentence has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An author's sentence pattern can be borrowed and filled with your own content.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mine have the same shape as theirs?”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