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Because, but, so — three different jobs.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Because / but / so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RESULT = what happened because of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gives a reason, but turns the idea, so gives the result.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 three does my sentence actually need?”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