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predict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“Who is reading this, and does my word suit them?”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Although ___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In contrast, 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Only one of yours may use the frame. Choose which one needs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school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record  —  write down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increase, measure, predict, record, suggest.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________ the temperature each morning.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record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Key verbs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Although ___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Although record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school words. Target: 1 paragraph (5–7 sentences). A + means more than one sentence in that slot. Only one of yours may use the frame. Choose which one needs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Record the temperature each morning.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record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5. JUDGE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For each pair, mark which version suits who is reading named — and say why.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record / write down — which suits a science report?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record.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 precise verb needs no adverb.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5 school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READER = the person who will read 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Two words can both fit a sentence, and one of them fits better.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record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measure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