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Plants need light. Without it they die..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Hold both, write the first, then the second.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Two-sentence dictation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dictated sentences are held together and written in order.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got both, in the right order?”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