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 the worksheet: draft the middle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One box, one part.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middle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middle fills the road map's boxes, one at a time.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box am I in?”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