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draft the ending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An ending is not just stopping.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ending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ENDING = the last sentence, on purpose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ending tells who is reading the piece is finished, usually by answering the opening.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“Would a reader know this is the end?”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