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Revising is changing words, not fixing spelling.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REVISE = make the writing better · T3 EDIT = fix the mistakes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Revision improves the language; editing fixes the mistakes. They are two different jobs.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a better word, or just a correct one?”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