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various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recent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two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accurate  —  exactly right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adjectives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accurate, major, recent, typical, various.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Her measurement was 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accurate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accurate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Her measurement was accurate.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accurate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accurate / exactly right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accurate.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Adjectives tell which one and what kind.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5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CHOOSE = pick the one that fits best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words and used them.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accurate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