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various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recent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“Who is reading this, and does my word suit them?”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accurate  —  exactly right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adjectives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accurate, major, recent, typical, various.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Her measurement was ________.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accurate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accurate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1 paragraph (5–7 sentences).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Her measurement was accurate.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accurate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accurate / exactly right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accurate.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Describe it so a reader can see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5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READER = the person who will read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Two words can both fit a sentence, and one of them fits better.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accurate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