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recent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“Who is reading this, and does my word suit them?”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contrast, 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Only one of yours may use the frame. Choose which one needs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accurate  —  exactly right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accurate, major, recent, typical, various.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Her measurement was ________.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accurate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adjectives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Although accurate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1 paragraph (5–7 sentences). A + means more than one sentence in that slot. Only one of yours may use the frame. Choose which one needs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Her measurement was accurate.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accurate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5. JUDGE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For each pair, mark which version suits who is reading named — and say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accurate / exactly right — which suits a science report?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accurate.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Two adjectives are usually one too many.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5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READER = the person who will read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Two words can both fit a sentence, and one of them fits better.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accurate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various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