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it sounds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your sentence from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Listen to the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 it sounds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the line aloud twice. Find the sound the author repeated, or where the line is short and where it is long. Using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RHYTHM = the beat of a line when it is read aloud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Writers choose how a sentence SOUNDS, not only what it says.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comes back — a sound, or a rhythm?”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