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Book 4, p.40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Set up two pages with correct headings. Time the second one.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Name any piece you had to fix.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Heading in thirty seconds, then start.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The heading at speed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Produce the full heading correctly without prompting.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The heading is now automatic — done from memory, at speed, before the thinking starts.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“Is my page ready before I begin?”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