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Interactive Modeling 1 of 7 — Describe what you will model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Interactive Modeling 2 of 7 — Model it — silent and slow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4, p.41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Outline a short passage at three levels.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out your one line at level I.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I, A, 1 — three levels, three sizes of idea.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Three levels: I, A, 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Take three-level notes using Roman numeral, capital, and number.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OUTLINE = notes arranged by level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Notes can show three levels: the main idea, what supports it, and an example.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“Is this a main idea, a support, or an example?”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