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p.42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Take notes on a short passage, then add margin topic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Read one margin word.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word in the margin says what the block is about.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margin holds the topic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topic word in the red margin beside its notes.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TOPIC WORD = one word naming what a block is about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topic word in the margin lets you find anything on the page without reading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I find this again from the margin alone?”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