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p.43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Outline one paragraph independently, three levels, margin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the line you were least sure about.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Notes from a page, not from a voice.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Notes from a text you read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Outline from a text rather than from listening.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Taking notes from text is different from taking them from speech: you control the pace.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copied, or have I chosen?”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