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p.44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Set up and complete a full notes page: heading, margin words, three-level outline.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Hand in the page with every feature present.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A whole page, unassisted.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A whole page, unassisted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and fill a complete notes page independently.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Heading, margin, three levels and topic words, all together, without prompting.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this page still make sense to me next week?”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