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11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4, p.50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apply Mud's Two Sides to three sentences of your own, double-spaced.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out one sentence that uses Mud's Two Sides.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A sentence has two sides: who, and what about them.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Mud's Two Sides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and use Mud's Two Sides from Sentence Island, pp.7–13.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SUBJECT = who or what the sentence is about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Every sentence names something and then says something about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“Who or what is this about, and what is said about them?”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